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13"/>
  </p:notesMasterIdLst>
  <p:sldIdLst>
    <p:sldId id="261" r:id="rId2"/>
    <p:sldId id="263" r:id="rId3"/>
    <p:sldId id="256" r:id="rId4"/>
    <p:sldId id="264" r:id="rId5"/>
    <p:sldId id="259" r:id="rId6"/>
    <p:sldId id="265" r:id="rId7"/>
    <p:sldId id="266" r:id="rId8"/>
    <p:sldId id="267" r:id="rId9"/>
    <p:sldId id="271" r:id="rId10"/>
    <p:sldId id="270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EF53D13-757F-7C4E-80D5-C0ABDC0BEEC9}">
          <p14:sldIdLst>
            <p14:sldId id="261"/>
          </p14:sldIdLst>
        </p14:section>
        <p14:section name="Untitled Section" id="{EAD7C099-2158-634F-8228-98D84E5D5541}">
          <p14:sldIdLst>
            <p14:sldId id="263"/>
            <p14:sldId id="256"/>
            <p14:sldId id="264"/>
            <p14:sldId id="259"/>
            <p14:sldId id="265"/>
            <p14:sldId id="266"/>
            <p14:sldId id="267"/>
            <p14:sldId id="271"/>
            <p14:sldId id="27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D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99"/>
  </p:normalViewPr>
  <p:slideViewPr>
    <p:cSldViewPr snapToGrid="0" snapToObjects="1">
      <p:cViewPr>
        <p:scale>
          <a:sx n="90" d="100"/>
          <a:sy n="90" d="100"/>
        </p:scale>
        <p:origin x="14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85696A-FB30-FB4A-B178-6F326C671604}" type="datetimeFigureOut">
              <a:rPr lang="en-US" smtClean="0"/>
              <a:t>1/6/16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9C9509-D86A-C940-8F8E-5303CB96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14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9C9509-D86A-C940-8F8E-5303CB9633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022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316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47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700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0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847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73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08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21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2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10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231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24C03-498C-294D-9BEC-6D23D27CE266}" type="datetimeFigureOut">
              <a:rPr lang="en-US" smtClean="0"/>
              <a:t>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31A8B-1EA5-AC4F-88E9-9A1558A245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92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137" y="1214438"/>
            <a:ext cx="9991725" cy="238760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 smtClean="0">
                <a:latin typeface="Arial" charset="0"/>
                <a:ea typeface="Arial" charset="0"/>
                <a:cs typeface="Arial" charset="0"/>
              </a:rPr>
              <a:t>WHO WILL MAKE TEAM USA ROSTER FOR THE 2016 WORLD CHAMPIONSHIPS?</a:t>
            </a:r>
            <a:endParaRPr lang="en-US" sz="48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137" y="3602038"/>
            <a:ext cx="9567863" cy="1655762"/>
          </a:xfrm>
        </p:spPr>
        <p:txBody>
          <a:bodyPr/>
          <a:lstStyle/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DAT10</a:t>
            </a:r>
          </a:p>
          <a:p>
            <a:pPr algn="l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OCTAVIA PAYNE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682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46933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EXPLORING DATA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456702" y="1423764"/>
            <a:ext cx="1300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SF FURY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781255" y="1423764"/>
            <a:ext cx="19764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DC SCANDAL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37110" y="6000215"/>
            <a:ext cx="4200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>
                <a:latin typeface="Arial" charset="0"/>
                <a:ea typeface="Arial" charset="0"/>
                <a:cs typeface="Arial" charset="0"/>
              </a:rPr>
              <a:t>2015 CLUB CHAMPIONSHIPS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566" y="1974851"/>
            <a:ext cx="3500645" cy="3517197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70677" y="1423764"/>
            <a:ext cx="21333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SEATTLE RIOT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7538" y="1973229"/>
            <a:ext cx="3503872" cy="3520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9579" y="1973229"/>
            <a:ext cx="3495590" cy="352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96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Picture 22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1683769"/>
            <a:ext cx="365760" cy="640080"/>
          </a:xfrm>
          <a:prstGeom prst="rect">
            <a:avLst/>
          </a:prstGeom>
        </p:spPr>
      </p:pic>
      <p:pic>
        <p:nvPicPr>
          <p:cNvPr id="256" name="Picture 25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961313"/>
            <a:ext cx="365760" cy="640080"/>
          </a:xfrm>
          <a:prstGeom prst="rect">
            <a:avLst/>
          </a:prstGeom>
        </p:spPr>
      </p:pic>
      <p:pic>
        <p:nvPicPr>
          <p:cNvPr id="34" name="Picture 3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1683769"/>
            <a:ext cx="365760" cy="640080"/>
          </a:xfrm>
          <a:prstGeom prst="rect">
            <a:avLst/>
          </a:prstGeom>
        </p:spPr>
      </p:pic>
      <p:pic>
        <p:nvPicPr>
          <p:cNvPr id="202" name="Picture 20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2406225"/>
            <a:ext cx="365760" cy="640080"/>
          </a:xfrm>
          <a:prstGeom prst="rect">
            <a:avLst/>
          </a:prstGeom>
        </p:spPr>
      </p:pic>
      <p:pic>
        <p:nvPicPr>
          <p:cNvPr id="203" name="Picture 20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2406225"/>
            <a:ext cx="365760" cy="640080"/>
          </a:xfrm>
          <a:prstGeom prst="rect">
            <a:avLst/>
          </a:prstGeom>
        </p:spPr>
      </p:pic>
      <p:pic>
        <p:nvPicPr>
          <p:cNvPr id="204" name="Picture 20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2406225"/>
            <a:ext cx="365760" cy="640080"/>
          </a:xfrm>
          <a:prstGeom prst="rect">
            <a:avLst/>
          </a:prstGeom>
        </p:spPr>
      </p:pic>
      <p:pic>
        <p:nvPicPr>
          <p:cNvPr id="217" name="Picture 21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1683769"/>
            <a:ext cx="365760" cy="640080"/>
          </a:xfrm>
          <a:prstGeom prst="rect">
            <a:avLst/>
          </a:prstGeom>
        </p:spPr>
      </p:pic>
      <p:pic>
        <p:nvPicPr>
          <p:cNvPr id="218" name="Picture 21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1683769"/>
            <a:ext cx="365760" cy="640080"/>
          </a:xfrm>
          <a:prstGeom prst="rect">
            <a:avLst/>
          </a:prstGeom>
        </p:spPr>
      </p:pic>
      <p:pic>
        <p:nvPicPr>
          <p:cNvPr id="219" name="Picture 21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1683769"/>
            <a:ext cx="365760" cy="640080"/>
          </a:xfrm>
          <a:prstGeom prst="rect">
            <a:avLst/>
          </a:prstGeom>
        </p:spPr>
      </p:pic>
      <p:pic>
        <p:nvPicPr>
          <p:cNvPr id="220" name="Picture 21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1683769"/>
            <a:ext cx="365760" cy="640080"/>
          </a:xfrm>
          <a:prstGeom prst="rect">
            <a:avLst/>
          </a:prstGeom>
        </p:spPr>
      </p:pic>
      <p:pic>
        <p:nvPicPr>
          <p:cNvPr id="221" name="Picture 22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1683769"/>
            <a:ext cx="365760" cy="640080"/>
          </a:xfrm>
          <a:prstGeom prst="rect">
            <a:avLst/>
          </a:prstGeom>
        </p:spPr>
      </p:pic>
      <p:pic>
        <p:nvPicPr>
          <p:cNvPr id="222" name="Picture 22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1683769"/>
            <a:ext cx="365760" cy="640080"/>
          </a:xfrm>
          <a:prstGeom prst="rect">
            <a:avLst/>
          </a:prstGeom>
        </p:spPr>
      </p:pic>
      <p:pic>
        <p:nvPicPr>
          <p:cNvPr id="223" name="Picture 22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1683769"/>
            <a:ext cx="365760" cy="640080"/>
          </a:xfrm>
          <a:prstGeom prst="rect">
            <a:avLst/>
          </a:prstGeom>
        </p:spPr>
      </p:pic>
      <p:pic>
        <p:nvPicPr>
          <p:cNvPr id="224" name="Picture 22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1683769"/>
            <a:ext cx="365760" cy="640080"/>
          </a:xfrm>
          <a:prstGeom prst="rect">
            <a:avLst/>
          </a:prstGeom>
        </p:spPr>
      </p:pic>
      <p:pic>
        <p:nvPicPr>
          <p:cNvPr id="225" name="Picture 22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1683769"/>
            <a:ext cx="365760" cy="640080"/>
          </a:xfrm>
          <a:prstGeom prst="rect">
            <a:avLst/>
          </a:prstGeom>
        </p:spPr>
      </p:pic>
      <p:pic>
        <p:nvPicPr>
          <p:cNvPr id="226" name="Picture 22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1683769"/>
            <a:ext cx="365760" cy="640080"/>
          </a:xfrm>
          <a:prstGeom prst="rect">
            <a:avLst/>
          </a:prstGeom>
        </p:spPr>
      </p:pic>
      <p:pic>
        <p:nvPicPr>
          <p:cNvPr id="227" name="Picture 22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1683769"/>
            <a:ext cx="365760" cy="640080"/>
          </a:xfrm>
          <a:prstGeom prst="rect">
            <a:avLst/>
          </a:prstGeom>
        </p:spPr>
      </p:pic>
      <p:pic>
        <p:nvPicPr>
          <p:cNvPr id="228" name="Picture 22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1683769"/>
            <a:ext cx="365760" cy="640080"/>
          </a:xfrm>
          <a:prstGeom prst="rect">
            <a:avLst/>
          </a:prstGeom>
        </p:spPr>
      </p:pic>
      <p:pic>
        <p:nvPicPr>
          <p:cNvPr id="230" name="Picture 22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1683769"/>
            <a:ext cx="365760" cy="640080"/>
          </a:xfrm>
          <a:prstGeom prst="rect">
            <a:avLst/>
          </a:prstGeom>
        </p:spPr>
      </p:pic>
      <p:pic>
        <p:nvPicPr>
          <p:cNvPr id="247" name="Picture 24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961313"/>
            <a:ext cx="365760" cy="640080"/>
          </a:xfrm>
          <a:prstGeom prst="rect">
            <a:avLst/>
          </a:prstGeom>
        </p:spPr>
      </p:pic>
      <p:pic>
        <p:nvPicPr>
          <p:cNvPr id="248" name="Picture 24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961313"/>
            <a:ext cx="365760" cy="640080"/>
          </a:xfrm>
          <a:prstGeom prst="rect">
            <a:avLst/>
          </a:prstGeom>
        </p:spPr>
      </p:pic>
      <p:pic>
        <p:nvPicPr>
          <p:cNvPr id="249" name="Picture 24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961313"/>
            <a:ext cx="365760" cy="640080"/>
          </a:xfrm>
          <a:prstGeom prst="rect">
            <a:avLst/>
          </a:prstGeom>
        </p:spPr>
      </p:pic>
      <p:pic>
        <p:nvPicPr>
          <p:cNvPr id="250" name="Picture 24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961313"/>
            <a:ext cx="365760" cy="640080"/>
          </a:xfrm>
          <a:prstGeom prst="rect">
            <a:avLst/>
          </a:prstGeom>
        </p:spPr>
      </p:pic>
      <p:pic>
        <p:nvPicPr>
          <p:cNvPr id="251" name="Picture 25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961313"/>
            <a:ext cx="365760" cy="640080"/>
          </a:xfrm>
          <a:prstGeom prst="rect">
            <a:avLst/>
          </a:prstGeom>
        </p:spPr>
      </p:pic>
      <p:pic>
        <p:nvPicPr>
          <p:cNvPr id="252" name="Picture 25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961313"/>
            <a:ext cx="365760" cy="640080"/>
          </a:xfrm>
          <a:prstGeom prst="rect">
            <a:avLst/>
          </a:prstGeom>
        </p:spPr>
      </p:pic>
      <p:pic>
        <p:nvPicPr>
          <p:cNvPr id="253" name="Picture 25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961313"/>
            <a:ext cx="365760" cy="640080"/>
          </a:xfrm>
          <a:prstGeom prst="rect">
            <a:avLst/>
          </a:prstGeom>
        </p:spPr>
      </p:pic>
      <p:pic>
        <p:nvPicPr>
          <p:cNvPr id="254" name="Picture 25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961313"/>
            <a:ext cx="365760" cy="640080"/>
          </a:xfrm>
          <a:prstGeom prst="rect">
            <a:avLst/>
          </a:prstGeom>
        </p:spPr>
      </p:pic>
      <p:pic>
        <p:nvPicPr>
          <p:cNvPr id="255" name="Picture 25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961313"/>
            <a:ext cx="365760" cy="640080"/>
          </a:xfrm>
          <a:prstGeom prst="rect">
            <a:avLst/>
          </a:prstGeom>
        </p:spPr>
      </p:pic>
      <p:pic>
        <p:nvPicPr>
          <p:cNvPr id="257" name="Picture 25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961313"/>
            <a:ext cx="365760" cy="640080"/>
          </a:xfrm>
          <a:prstGeom prst="rect">
            <a:avLst/>
          </a:prstGeom>
        </p:spPr>
      </p:pic>
      <p:pic>
        <p:nvPicPr>
          <p:cNvPr id="258" name="Picture 25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961313"/>
            <a:ext cx="365760" cy="640080"/>
          </a:xfrm>
          <a:prstGeom prst="rect">
            <a:avLst/>
          </a:prstGeom>
        </p:spPr>
      </p:pic>
      <p:pic>
        <p:nvPicPr>
          <p:cNvPr id="259" name="Picture 25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961313"/>
            <a:ext cx="365760" cy="640080"/>
          </a:xfrm>
          <a:prstGeom prst="rect">
            <a:avLst/>
          </a:prstGeom>
        </p:spPr>
      </p:pic>
      <p:pic>
        <p:nvPicPr>
          <p:cNvPr id="260" name="Picture 25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961313"/>
            <a:ext cx="365760" cy="640080"/>
          </a:xfrm>
          <a:prstGeom prst="rect">
            <a:avLst/>
          </a:prstGeom>
        </p:spPr>
      </p:pic>
      <p:pic>
        <p:nvPicPr>
          <p:cNvPr id="261" name="Picture 26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961313"/>
            <a:ext cx="365760" cy="6400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41623" y="4311983"/>
            <a:ext cx="2698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Arial" charset="0"/>
                <a:ea typeface="Arial" charset="0"/>
                <a:cs typeface="Arial" charset="0"/>
              </a:rPr>
              <a:t>105 TRYOUTS</a:t>
            </a:r>
          </a:p>
        </p:txBody>
      </p:sp>
      <p:pic>
        <p:nvPicPr>
          <p:cNvPr id="49" name="Picture 4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2406225"/>
            <a:ext cx="365760" cy="640080"/>
          </a:xfrm>
          <a:prstGeom prst="rect">
            <a:avLst/>
          </a:prstGeom>
        </p:spPr>
      </p:pic>
      <p:pic>
        <p:nvPicPr>
          <p:cNvPr id="64" name="Picture 6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3128681"/>
            <a:ext cx="365760" cy="640080"/>
          </a:xfrm>
          <a:prstGeom prst="rect">
            <a:avLst/>
          </a:prstGeom>
        </p:spPr>
      </p:pic>
      <p:pic>
        <p:nvPicPr>
          <p:cNvPr id="79" name="Picture 7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3851137"/>
            <a:ext cx="365760" cy="640080"/>
          </a:xfrm>
          <a:prstGeom prst="rect">
            <a:avLst/>
          </a:prstGeom>
        </p:spPr>
      </p:pic>
      <p:pic>
        <p:nvPicPr>
          <p:cNvPr id="94" name="Picture 9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4573593"/>
            <a:ext cx="365760" cy="640080"/>
          </a:xfrm>
          <a:prstGeom prst="rect">
            <a:avLst/>
          </a:prstGeom>
        </p:spPr>
      </p:pic>
      <p:pic>
        <p:nvPicPr>
          <p:cNvPr id="110" name="Picture 10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5296049"/>
            <a:ext cx="365760" cy="640080"/>
          </a:xfrm>
          <a:prstGeom prst="rect">
            <a:avLst/>
          </a:prstGeom>
        </p:spPr>
      </p:pic>
      <p:pic>
        <p:nvPicPr>
          <p:cNvPr id="111" name="Picture 11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5296049"/>
            <a:ext cx="365760" cy="640080"/>
          </a:xfrm>
          <a:prstGeom prst="rect">
            <a:avLst/>
          </a:prstGeom>
        </p:spPr>
      </p:pic>
      <p:pic>
        <p:nvPicPr>
          <p:cNvPr id="112" name="Picture 11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5296049"/>
            <a:ext cx="365760" cy="640080"/>
          </a:xfrm>
          <a:prstGeom prst="rect">
            <a:avLst/>
          </a:prstGeom>
        </p:spPr>
      </p:pic>
      <p:pic>
        <p:nvPicPr>
          <p:cNvPr id="113" name="Picture 11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5296049"/>
            <a:ext cx="365760" cy="640080"/>
          </a:xfrm>
          <a:prstGeom prst="rect">
            <a:avLst/>
          </a:prstGeom>
        </p:spPr>
      </p:pic>
      <p:pic>
        <p:nvPicPr>
          <p:cNvPr id="114" name="Picture 11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5296049"/>
            <a:ext cx="365760" cy="640080"/>
          </a:xfrm>
          <a:prstGeom prst="rect">
            <a:avLst/>
          </a:prstGeom>
        </p:spPr>
      </p:pic>
      <p:pic>
        <p:nvPicPr>
          <p:cNvPr id="115" name="Picture 11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5296049"/>
            <a:ext cx="365760" cy="640080"/>
          </a:xfrm>
          <a:prstGeom prst="rect">
            <a:avLst/>
          </a:prstGeom>
        </p:spPr>
      </p:pic>
      <p:pic>
        <p:nvPicPr>
          <p:cNvPr id="116" name="Picture 11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5296049"/>
            <a:ext cx="365760" cy="640080"/>
          </a:xfrm>
          <a:prstGeom prst="rect">
            <a:avLst/>
          </a:prstGeom>
        </p:spPr>
      </p:pic>
      <p:pic>
        <p:nvPicPr>
          <p:cNvPr id="117" name="Picture 11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5296049"/>
            <a:ext cx="365760" cy="640080"/>
          </a:xfrm>
          <a:prstGeom prst="rect">
            <a:avLst/>
          </a:prstGeom>
        </p:spPr>
      </p:pic>
      <p:pic>
        <p:nvPicPr>
          <p:cNvPr id="118" name="Picture 11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5296049"/>
            <a:ext cx="365760" cy="640080"/>
          </a:xfrm>
          <a:prstGeom prst="rect">
            <a:avLst/>
          </a:prstGeom>
        </p:spPr>
      </p:pic>
      <p:pic>
        <p:nvPicPr>
          <p:cNvPr id="119" name="Picture 11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5296049"/>
            <a:ext cx="365760" cy="640080"/>
          </a:xfrm>
          <a:prstGeom prst="rect">
            <a:avLst/>
          </a:prstGeom>
        </p:spPr>
      </p:pic>
      <p:pic>
        <p:nvPicPr>
          <p:cNvPr id="120" name="Picture 11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5296049"/>
            <a:ext cx="365760" cy="640080"/>
          </a:xfrm>
          <a:prstGeom prst="rect">
            <a:avLst/>
          </a:prstGeom>
        </p:spPr>
      </p:pic>
      <p:pic>
        <p:nvPicPr>
          <p:cNvPr id="121" name="Picture 12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5296049"/>
            <a:ext cx="365760" cy="640080"/>
          </a:xfrm>
          <a:prstGeom prst="rect">
            <a:avLst/>
          </a:prstGeom>
        </p:spPr>
      </p:pic>
      <p:pic>
        <p:nvPicPr>
          <p:cNvPr id="122" name="Picture 12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5296049"/>
            <a:ext cx="365760" cy="640080"/>
          </a:xfrm>
          <a:prstGeom prst="rect">
            <a:avLst/>
          </a:prstGeom>
        </p:spPr>
      </p:pic>
      <p:pic>
        <p:nvPicPr>
          <p:cNvPr id="123" name="Picture 12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5296049"/>
            <a:ext cx="365760" cy="640080"/>
          </a:xfrm>
          <a:prstGeom prst="rect">
            <a:avLst/>
          </a:prstGeom>
        </p:spPr>
      </p:pic>
      <p:pic>
        <p:nvPicPr>
          <p:cNvPr id="124" name="Picture 12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1175281" y="5296049"/>
            <a:ext cx="365760" cy="640080"/>
          </a:xfrm>
          <a:prstGeom prst="rect">
            <a:avLst/>
          </a:prstGeom>
        </p:spPr>
      </p:pic>
      <p:pic>
        <p:nvPicPr>
          <p:cNvPr id="157" name="Picture 15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4573593"/>
            <a:ext cx="365760" cy="640080"/>
          </a:xfrm>
          <a:prstGeom prst="rect">
            <a:avLst/>
          </a:prstGeom>
        </p:spPr>
      </p:pic>
      <p:pic>
        <p:nvPicPr>
          <p:cNvPr id="158" name="Picture 15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4573593"/>
            <a:ext cx="365760" cy="640080"/>
          </a:xfrm>
          <a:prstGeom prst="rect">
            <a:avLst/>
          </a:prstGeom>
        </p:spPr>
      </p:pic>
      <p:pic>
        <p:nvPicPr>
          <p:cNvPr id="159" name="Picture 15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4573593"/>
            <a:ext cx="365760" cy="640080"/>
          </a:xfrm>
          <a:prstGeom prst="rect">
            <a:avLst/>
          </a:prstGeom>
        </p:spPr>
      </p:pic>
      <p:pic>
        <p:nvPicPr>
          <p:cNvPr id="160" name="Picture 15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4573593"/>
            <a:ext cx="365760" cy="640080"/>
          </a:xfrm>
          <a:prstGeom prst="rect">
            <a:avLst/>
          </a:prstGeom>
        </p:spPr>
      </p:pic>
      <p:pic>
        <p:nvPicPr>
          <p:cNvPr id="161" name="Picture 16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4573593"/>
            <a:ext cx="365760" cy="640080"/>
          </a:xfrm>
          <a:prstGeom prst="rect">
            <a:avLst/>
          </a:prstGeom>
        </p:spPr>
      </p:pic>
      <p:pic>
        <p:nvPicPr>
          <p:cNvPr id="162" name="Picture 16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4573593"/>
            <a:ext cx="365760" cy="640080"/>
          </a:xfrm>
          <a:prstGeom prst="rect">
            <a:avLst/>
          </a:prstGeom>
        </p:spPr>
      </p:pic>
      <p:pic>
        <p:nvPicPr>
          <p:cNvPr id="163" name="Picture 16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4573593"/>
            <a:ext cx="365760" cy="640080"/>
          </a:xfrm>
          <a:prstGeom prst="rect">
            <a:avLst/>
          </a:prstGeom>
        </p:spPr>
      </p:pic>
      <p:pic>
        <p:nvPicPr>
          <p:cNvPr id="164" name="Picture 16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4573593"/>
            <a:ext cx="365760" cy="640080"/>
          </a:xfrm>
          <a:prstGeom prst="rect">
            <a:avLst/>
          </a:prstGeom>
        </p:spPr>
      </p:pic>
      <p:pic>
        <p:nvPicPr>
          <p:cNvPr id="165" name="Picture 16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4573593"/>
            <a:ext cx="365760" cy="640080"/>
          </a:xfrm>
          <a:prstGeom prst="rect">
            <a:avLst/>
          </a:prstGeom>
        </p:spPr>
      </p:pic>
      <p:pic>
        <p:nvPicPr>
          <p:cNvPr id="166" name="Picture 16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4573593"/>
            <a:ext cx="365760" cy="640080"/>
          </a:xfrm>
          <a:prstGeom prst="rect">
            <a:avLst/>
          </a:prstGeom>
        </p:spPr>
      </p:pic>
      <p:pic>
        <p:nvPicPr>
          <p:cNvPr id="167" name="Picture 16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4573593"/>
            <a:ext cx="365760" cy="640080"/>
          </a:xfrm>
          <a:prstGeom prst="rect">
            <a:avLst/>
          </a:prstGeom>
        </p:spPr>
      </p:pic>
      <p:pic>
        <p:nvPicPr>
          <p:cNvPr id="168" name="Picture 16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4573593"/>
            <a:ext cx="365760" cy="640080"/>
          </a:xfrm>
          <a:prstGeom prst="rect">
            <a:avLst/>
          </a:prstGeom>
        </p:spPr>
      </p:pic>
      <p:pic>
        <p:nvPicPr>
          <p:cNvPr id="169" name="Picture 16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4573593"/>
            <a:ext cx="365760" cy="640080"/>
          </a:xfrm>
          <a:prstGeom prst="rect">
            <a:avLst/>
          </a:prstGeom>
        </p:spPr>
      </p:pic>
      <p:pic>
        <p:nvPicPr>
          <p:cNvPr id="170" name="Picture 16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4573593"/>
            <a:ext cx="365760" cy="640080"/>
          </a:xfrm>
          <a:prstGeom prst="rect">
            <a:avLst/>
          </a:prstGeom>
        </p:spPr>
      </p:pic>
      <p:pic>
        <p:nvPicPr>
          <p:cNvPr id="172" name="Picture 17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3851137"/>
            <a:ext cx="365760" cy="640080"/>
          </a:xfrm>
          <a:prstGeom prst="rect">
            <a:avLst/>
          </a:prstGeom>
        </p:spPr>
      </p:pic>
      <p:pic>
        <p:nvPicPr>
          <p:cNvPr id="173" name="Picture 17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3851137"/>
            <a:ext cx="365760" cy="640080"/>
          </a:xfrm>
          <a:prstGeom prst="rect">
            <a:avLst/>
          </a:prstGeom>
        </p:spPr>
      </p:pic>
      <p:pic>
        <p:nvPicPr>
          <p:cNvPr id="174" name="Picture 17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3851137"/>
            <a:ext cx="365760" cy="640080"/>
          </a:xfrm>
          <a:prstGeom prst="rect">
            <a:avLst/>
          </a:prstGeom>
        </p:spPr>
      </p:pic>
      <p:pic>
        <p:nvPicPr>
          <p:cNvPr id="175" name="Picture 17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3851137"/>
            <a:ext cx="365760" cy="640080"/>
          </a:xfrm>
          <a:prstGeom prst="rect">
            <a:avLst/>
          </a:prstGeom>
        </p:spPr>
      </p:pic>
      <p:pic>
        <p:nvPicPr>
          <p:cNvPr id="176" name="Picture 17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3851137"/>
            <a:ext cx="365760" cy="640080"/>
          </a:xfrm>
          <a:prstGeom prst="rect">
            <a:avLst/>
          </a:prstGeom>
        </p:spPr>
      </p:pic>
      <p:pic>
        <p:nvPicPr>
          <p:cNvPr id="177" name="Picture 17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3851137"/>
            <a:ext cx="365760" cy="640080"/>
          </a:xfrm>
          <a:prstGeom prst="rect">
            <a:avLst/>
          </a:prstGeom>
        </p:spPr>
      </p:pic>
      <p:pic>
        <p:nvPicPr>
          <p:cNvPr id="178" name="Picture 17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3851137"/>
            <a:ext cx="365760" cy="640080"/>
          </a:xfrm>
          <a:prstGeom prst="rect">
            <a:avLst/>
          </a:prstGeom>
        </p:spPr>
      </p:pic>
      <p:pic>
        <p:nvPicPr>
          <p:cNvPr id="179" name="Picture 17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3851137"/>
            <a:ext cx="365760" cy="640080"/>
          </a:xfrm>
          <a:prstGeom prst="rect">
            <a:avLst/>
          </a:prstGeom>
        </p:spPr>
      </p:pic>
      <p:pic>
        <p:nvPicPr>
          <p:cNvPr id="180" name="Picture 17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3851137"/>
            <a:ext cx="365760" cy="640080"/>
          </a:xfrm>
          <a:prstGeom prst="rect">
            <a:avLst/>
          </a:prstGeom>
        </p:spPr>
      </p:pic>
      <p:pic>
        <p:nvPicPr>
          <p:cNvPr id="181" name="Picture 18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3851137"/>
            <a:ext cx="365760" cy="640080"/>
          </a:xfrm>
          <a:prstGeom prst="rect">
            <a:avLst/>
          </a:prstGeom>
        </p:spPr>
      </p:pic>
      <p:pic>
        <p:nvPicPr>
          <p:cNvPr id="182" name="Picture 18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3851137"/>
            <a:ext cx="365760" cy="640080"/>
          </a:xfrm>
          <a:prstGeom prst="rect">
            <a:avLst/>
          </a:prstGeom>
        </p:spPr>
      </p:pic>
      <p:pic>
        <p:nvPicPr>
          <p:cNvPr id="183" name="Picture 18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3851137"/>
            <a:ext cx="365760" cy="640080"/>
          </a:xfrm>
          <a:prstGeom prst="rect">
            <a:avLst/>
          </a:prstGeom>
        </p:spPr>
      </p:pic>
      <p:pic>
        <p:nvPicPr>
          <p:cNvPr id="184" name="Picture 18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3851137"/>
            <a:ext cx="365760" cy="640080"/>
          </a:xfrm>
          <a:prstGeom prst="rect">
            <a:avLst/>
          </a:prstGeom>
        </p:spPr>
      </p:pic>
      <p:pic>
        <p:nvPicPr>
          <p:cNvPr id="185" name="Picture 18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3851137"/>
            <a:ext cx="365760" cy="640080"/>
          </a:xfrm>
          <a:prstGeom prst="rect">
            <a:avLst/>
          </a:prstGeom>
        </p:spPr>
      </p:pic>
      <p:pic>
        <p:nvPicPr>
          <p:cNvPr id="187" name="Picture 18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594573" y="3128681"/>
            <a:ext cx="365760" cy="640080"/>
          </a:xfrm>
          <a:prstGeom prst="rect">
            <a:avLst/>
          </a:prstGeom>
        </p:spPr>
      </p:pic>
      <p:pic>
        <p:nvPicPr>
          <p:cNvPr id="188" name="Picture 18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136476" y="3128681"/>
            <a:ext cx="365760" cy="640080"/>
          </a:xfrm>
          <a:prstGeom prst="rect">
            <a:avLst/>
          </a:prstGeom>
        </p:spPr>
      </p:pic>
      <p:pic>
        <p:nvPicPr>
          <p:cNvPr id="189" name="Picture 18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678379" y="3128681"/>
            <a:ext cx="365760" cy="640080"/>
          </a:xfrm>
          <a:prstGeom prst="rect">
            <a:avLst/>
          </a:prstGeom>
        </p:spPr>
      </p:pic>
      <p:pic>
        <p:nvPicPr>
          <p:cNvPr id="190" name="Picture 18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3128681"/>
            <a:ext cx="365760" cy="640080"/>
          </a:xfrm>
          <a:prstGeom prst="rect">
            <a:avLst/>
          </a:prstGeom>
        </p:spPr>
      </p:pic>
      <p:pic>
        <p:nvPicPr>
          <p:cNvPr id="191" name="Picture 19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3128681"/>
            <a:ext cx="365760" cy="640080"/>
          </a:xfrm>
          <a:prstGeom prst="rect">
            <a:avLst/>
          </a:prstGeom>
        </p:spPr>
      </p:pic>
      <p:pic>
        <p:nvPicPr>
          <p:cNvPr id="192" name="Picture 19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3128681"/>
            <a:ext cx="365760" cy="640080"/>
          </a:xfrm>
          <a:prstGeom prst="rect">
            <a:avLst/>
          </a:prstGeom>
        </p:spPr>
      </p:pic>
      <p:pic>
        <p:nvPicPr>
          <p:cNvPr id="193" name="Picture 19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3128681"/>
            <a:ext cx="365760" cy="640080"/>
          </a:xfrm>
          <a:prstGeom prst="rect">
            <a:avLst/>
          </a:prstGeom>
        </p:spPr>
      </p:pic>
      <p:pic>
        <p:nvPicPr>
          <p:cNvPr id="194" name="Picture 19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3128681"/>
            <a:ext cx="365760" cy="640080"/>
          </a:xfrm>
          <a:prstGeom prst="rect">
            <a:avLst/>
          </a:prstGeom>
        </p:spPr>
      </p:pic>
      <p:pic>
        <p:nvPicPr>
          <p:cNvPr id="195" name="Picture 19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3128681"/>
            <a:ext cx="365760" cy="640080"/>
          </a:xfrm>
          <a:prstGeom prst="rect">
            <a:avLst/>
          </a:prstGeom>
        </p:spPr>
      </p:pic>
      <p:pic>
        <p:nvPicPr>
          <p:cNvPr id="196" name="Picture 19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3128681"/>
            <a:ext cx="365760" cy="640080"/>
          </a:xfrm>
          <a:prstGeom prst="rect">
            <a:avLst/>
          </a:prstGeom>
        </p:spPr>
      </p:pic>
      <p:pic>
        <p:nvPicPr>
          <p:cNvPr id="197" name="Picture 19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3128681"/>
            <a:ext cx="365760" cy="640080"/>
          </a:xfrm>
          <a:prstGeom prst="rect">
            <a:avLst/>
          </a:prstGeom>
        </p:spPr>
      </p:pic>
      <p:pic>
        <p:nvPicPr>
          <p:cNvPr id="198" name="Picture 19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3128681"/>
            <a:ext cx="365760" cy="640080"/>
          </a:xfrm>
          <a:prstGeom prst="rect">
            <a:avLst/>
          </a:prstGeom>
        </p:spPr>
      </p:pic>
      <p:pic>
        <p:nvPicPr>
          <p:cNvPr id="199" name="Picture 19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3128681"/>
            <a:ext cx="365760" cy="640080"/>
          </a:xfrm>
          <a:prstGeom prst="rect">
            <a:avLst/>
          </a:prstGeom>
        </p:spPr>
      </p:pic>
      <p:pic>
        <p:nvPicPr>
          <p:cNvPr id="200" name="Picture 19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3128681"/>
            <a:ext cx="365760" cy="640080"/>
          </a:xfrm>
          <a:prstGeom prst="rect">
            <a:avLst/>
          </a:prstGeom>
        </p:spPr>
      </p:pic>
      <p:pic>
        <p:nvPicPr>
          <p:cNvPr id="205" name="Picture 20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20282" y="2406225"/>
            <a:ext cx="365760" cy="640080"/>
          </a:xfrm>
          <a:prstGeom prst="rect">
            <a:avLst/>
          </a:prstGeom>
        </p:spPr>
      </p:pic>
      <p:pic>
        <p:nvPicPr>
          <p:cNvPr id="206" name="Picture 205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62185" y="2406225"/>
            <a:ext cx="365760" cy="640080"/>
          </a:xfrm>
          <a:prstGeom prst="rect">
            <a:avLst/>
          </a:prstGeom>
        </p:spPr>
      </p:pic>
      <p:pic>
        <p:nvPicPr>
          <p:cNvPr id="207" name="Picture 206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306965" y="2406225"/>
            <a:ext cx="365760" cy="640080"/>
          </a:xfrm>
          <a:prstGeom prst="rect">
            <a:avLst/>
          </a:prstGeom>
        </p:spPr>
      </p:pic>
      <p:pic>
        <p:nvPicPr>
          <p:cNvPr id="208" name="Picture 207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388813" y="2406225"/>
            <a:ext cx="365760" cy="640080"/>
          </a:xfrm>
          <a:prstGeom prst="rect">
            <a:avLst/>
          </a:prstGeom>
        </p:spPr>
      </p:pic>
      <p:pic>
        <p:nvPicPr>
          <p:cNvPr id="209" name="Picture 208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70661" y="2406225"/>
            <a:ext cx="365760" cy="640080"/>
          </a:xfrm>
          <a:prstGeom prst="rect">
            <a:avLst/>
          </a:prstGeom>
        </p:spPr>
      </p:pic>
      <p:pic>
        <p:nvPicPr>
          <p:cNvPr id="210" name="Picture 209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52509" y="2406225"/>
            <a:ext cx="365760" cy="640080"/>
          </a:xfrm>
          <a:prstGeom prst="rect">
            <a:avLst/>
          </a:prstGeom>
        </p:spPr>
      </p:pic>
      <p:pic>
        <p:nvPicPr>
          <p:cNvPr id="211" name="Picture 210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634357" y="2406225"/>
            <a:ext cx="365760" cy="640080"/>
          </a:xfrm>
          <a:prstGeom prst="rect">
            <a:avLst/>
          </a:prstGeom>
        </p:spPr>
      </p:pic>
      <p:pic>
        <p:nvPicPr>
          <p:cNvPr id="212" name="Picture 211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847889" y="2406225"/>
            <a:ext cx="365760" cy="640080"/>
          </a:xfrm>
          <a:prstGeom prst="rect">
            <a:avLst/>
          </a:prstGeom>
        </p:spPr>
      </p:pic>
      <p:pic>
        <p:nvPicPr>
          <p:cNvPr id="213" name="Picture 212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929737" y="2406225"/>
            <a:ext cx="365760" cy="640080"/>
          </a:xfrm>
          <a:prstGeom prst="rect">
            <a:avLst/>
          </a:prstGeom>
        </p:spPr>
      </p:pic>
      <p:pic>
        <p:nvPicPr>
          <p:cNvPr id="214" name="Picture 213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11585" y="2406225"/>
            <a:ext cx="365760" cy="640080"/>
          </a:xfrm>
          <a:prstGeom prst="rect">
            <a:avLst/>
          </a:prstGeom>
        </p:spPr>
      </p:pic>
      <p:pic>
        <p:nvPicPr>
          <p:cNvPr id="215" name="Picture 214"/>
          <p:cNvPicPr>
            <a:picLocks/>
          </p:cNvPicPr>
          <p:nvPr/>
        </p:nvPicPr>
        <p:blipFill>
          <a:blip r:embed="rId2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93433" y="2406225"/>
            <a:ext cx="365760" cy="640080"/>
          </a:xfrm>
          <a:prstGeom prst="rect">
            <a:avLst/>
          </a:prstGeom>
        </p:spPr>
      </p:pic>
      <p:pic>
        <p:nvPicPr>
          <p:cNvPr id="262" name="Picture 26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38" y="2639768"/>
            <a:ext cx="2521573" cy="132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261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5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766" y="3802536"/>
            <a:ext cx="276933" cy="484632"/>
          </a:xfrm>
          <a:prstGeom prst="rect">
            <a:avLst/>
          </a:prstGeom>
        </p:spPr>
      </p:pic>
      <p:pic>
        <p:nvPicPr>
          <p:cNvPr id="155" name="Picture 1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7" y="3802536"/>
            <a:ext cx="276933" cy="484632"/>
          </a:xfrm>
          <a:prstGeom prst="rect">
            <a:avLst/>
          </a:prstGeom>
        </p:spPr>
      </p:pic>
      <p:pic>
        <p:nvPicPr>
          <p:cNvPr id="156" name="Picture 15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537" y="3802536"/>
            <a:ext cx="276933" cy="484632"/>
          </a:xfrm>
          <a:prstGeom prst="rect">
            <a:avLst/>
          </a:prstGeom>
        </p:spPr>
      </p:pic>
      <p:pic>
        <p:nvPicPr>
          <p:cNvPr id="171" name="Picture 1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2147" y="3802536"/>
            <a:ext cx="276933" cy="484632"/>
          </a:xfrm>
          <a:prstGeom prst="rect">
            <a:avLst/>
          </a:prstGeom>
        </p:spPr>
      </p:pic>
      <p:pic>
        <p:nvPicPr>
          <p:cNvPr id="186" name="Picture 18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8" y="3802536"/>
            <a:ext cx="276933" cy="484632"/>
          </a:xfrm>
          <a:prstGeom prst="rect">
            <a:avLst/>
          </a:prstGeom>
        </p:spPr>
      </p:pic>
      <p:pic>
        <p:nvPicPr>
          <p:cNvPr id="201" name="Picture 2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173" y="3802536"/>
            <a:ext cx="276933" cy="484632"/>
          </a:xfrm>
          <a:prstGeom prst="rect">
            <a:avLst/>
          </a:prstGeom>
        </p:spPr>
      </p:pic>
      <p:pic>
        <p:nvPicPr>
          <p:cNvPr id="216" name="Picture 2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347" y="3802536"/>
            <a:ext cx="276933" cy="484632"/>
          </a:xfrm>
          <a:prstGeom prst="rect">
            <a:avLst/>
          </a:prstGeom>
        </p:spPr>
      </p:pic>
      <p:pic>
        <p:nvPicPr>
          <p:cNvPr id="231" name="Picture 2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449" y="3802536"/>
            <a:ext cx="276933" cy="484632"/>
          </a:xfrm>
          <a:prstGeom prst="rect">
            <a:avLst/>
          </a:prstGeom>
        </p:spPr>
      </p:pic>
      <p:pic>
        <p:nvPicPr>
          <p:cNvPr id="232" name="Picture 2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144" y="3802536"/>
            <a:ext cx="276933" cy="484632"/>
          </a:xfrm>
          <a:prstGeom prst="rect">
            <a:avLst/>
          </a:prstGeom>
        </p:spPr>
      </p:pic>
      <p:pic>
        <p:nvPicPr>
          <p:cNvPr id="233" name="Picture 2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952" y="3802536"/>
            <a:ext cx="276933" cy="484632"/>
          </a:xfrm>
          <a:prstGeom prst="rect">
            <a:avLst/>
          </a:prstGeom>
        </p:spPr>
      </p:pic>
      <p:pic>
        <p:nvPicPr>
          <p:cNvPr id="234" name="Picture 2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394" y="3802536"/>
            <a:ext cx="276933" cy="484632"/>
          </a:xfrm>
          <a:prstGeom prst="rect">
            <a:avLst/>
          </a:prstGeom>
        </p:spPr>
      </p:pic>
      <p:pic>
        <p:nvPicPr>
          <p:cNvPr id="235" name="Picture 2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54" y="3802536"/>
            <a:ext cx="276933" cy="484632"/>
          </a:xfrm>
          <a:prstGeom prst="rect">
            <a:avLst/>
          </a:prstGeom>
        </p:spPr>
      </p:pic>
      <p:pic>
        <p:nvPicPr>
          <p:cNvPr id="236" name="Picture 2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6" y="3802536"/>
            <a:ext cx="276933" cy="484632"/>
          </a:xfrm>
          <a:prstGeom prst="rect">
            <a:avLst/>
          </a:prstGeom>
        </p:spPr>
      </p:pic>
      <p:pic>
        <p:nvPicPr>
          <p:cNvPr id="237" name="Picture 2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607" y="3802536"/>
            <a:ext cx="276933" cy="484632"/>
          </a:xfrm>
          <a:prstGeom prst="rect">
            <a:avLst/>
          </a:prstGeom>
        </p:spPr>
      </p:pic>
      <p:pic>
        <p:nvPicPr>
          <p:cNvPr id="238" name="Picture 2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718" y="3802536"/>
            <a:ext cx="276933" cy="484632"/>
          </a:xfrm>
          <a:prstGeom prst="rect">
            <a:avLst/>
          </a:prstGeom>
        </p:spPr>
      </p:pic>
      <p:pic>
        <p:nvPicPr>
          <p:cNvPr id="239" name="Picture 2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766" y="4441609"/>
            <a:ext cx="276933" cy="484632"/>
          </a:xfrm>
          <a:prstGeom prst="rect">
            <a:avLst/>
          </a:prstGeom>
        </p:spPr>
      </p:pic>
      <p:pic>
        <p:nvPicPr>
          <p:cNvPr id="240" name="Picture 2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7" y="4441609"/>
            <a:ext cx="276933" cy="484632"/>
          </a:xfrm>
          <a:prstGeom prst="rect">
            <a:avLst/>
          </a:prstGeom>
        </p:spPr>
      </p:pic>
      <p:pic>
        <p:nvPicPr>
          <p:cNvPr id="241" name="Picture 2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537" y="4441609"/>
            <a:ext cx="276933" cy="484632"/>
          </a:xfrm>
          <a:prstGeom prst="rect">
            <a:avLst/>
          </a:prstGeom>
        </p:spPr>
      </p:pic>
      <p:pic>
        <p:nvPicPr>
          <p:cNvPr id="242" name="Picture 2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2147" y="4441609"/>
            <a:ext cx="276933" cy="484632"/>
          </a:xfrm>
          <a:prstGeom prst="rect">
            <a:avLst/>
          </a:prstGeom>
        </p:spPr>
      </p:pic>
      <p:pic>
        <p:nvPicPr>
          <p:cNvPr id="243" name="Picture 2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8" y="4441609"/>
            <a:ext cx="276933" cy="484632"/>
          </a:xfrm>
          <a:prstGeom prst="rect">
            <a:avLst/>
          </a:prstGeom>
        </p:spPr>
      </p:pic>
      <p:pic>
        <p:nvPicPr>
          <p:cNvPr id="244" name="Picture 2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173" y="4441609"/>
            <a:ext cx="276933" cy="484632"/>
          </a:xfrm>
          <a:prstGeom prst="rect">
            <a:avLst/>
          </a:prstGeom>
        </p:spPr>
      </p:pic>
      <p:pic>
        <p:nvPicPr>
          <p:cNvPr id="246" name="Picture 2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449" y="4441609"/>
            <a:ext cx="276933" cy="484632"/>
          </a:xfrm>
          <a:prstGeom prst="rect">
            <a:avLst/>
          </a:prstGeom>
        </p:spPr>
      </p:pic>
      <p:pic>
        <p:nvPicPr>
          <p:cNvPr id="263" name="Picture 2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144" y="4441609"/>
            <a:ext cx="276933" cy="484632"/>
          </a:xfrm>
          <a:prstGeom prst="rect">
            <a:avLst/>
          </a:prstGeom>
        </p:spPr>
      </p:pic>
      <p:pic>
        <p:nvPicPr>
          <p:cNvPr id="265" name="Picture 2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394" y="4441609"/>
            <a:ext cx="276933" cy="484632"/>
          </a:xfrm>
          <a:prstGeom prst="rect">
            <a:avLst/>
          </a:prstGeom>
        </p:spPr>
      </p:pic>
      <p:pic>
        <p:nvPicPr>
          <p:cNvPr id="266" name="Picture 2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54" y="4441609"/>
            <a:ext cx="276933" cy="484632"/>
          </a:xfrm>
          <a:prstGeom prst="rect">
            <a:avLst/>
          </a:prstGeom>
        </p:spPr>
      </p:pic>
      <p:pic>
        <p:nvPicPr>
          <p:cNvPr id="267" name="Picture 2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6" y="4441609"/>
            <a:ext cx="276933" cy="484632"/>
          </a:xfrm>
          <a:prstGeom prst="rect">
            <a:avLst/>
          </a:prstGeom>
        </p:spPr>
      </p:pic>
      <p:pic>
        <p:nvPicPr>
          <p:cNvPr id="268" name="Picture 2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607" y="4441609"/>
            <a:ext cx="276933" cy="484632"/>
          </a:xfrm>
          <a:prstGeom prst="rect">
            <a:avLst/>
          </a:prstGeom>
        </p:spPr>
      </p:pic>
      <p:pic>
        <p:nvPicPr>
          <p:cNvPr id="269" name="Picture 2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718" y="4441609"/>
            <a:ext cx="276933" cy="484632"/>
          </a:xfrm>
          <a:prstGeom prst="rect">
            <a:avLst/>
          </a:prstGeom>
        </p:spPr>
      </p:pic>
      <p:pic>
        <p:nvPicPr>
          <p:cNvPr id="109" name="Picture 1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766" y="5073165"/>
            <a:ext cx="276933" cy="484632"/>
          </a:xfrm>
          <a:prstGeom prst="rect">
            <a:avLst/>
          </a:prstGeom>
        </p:spPr>
      </p:pic>
      <p:pic>
        <p:nvPicPr>
          <p:cNvPr id="125" name="Picture 1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7" y="5073165"/>
            <a:ext cx="276933" cy="484632"/>
          </a:xfrm>
          <a:prstGeom prst="rect">
            <a:avLst/>
          </a:prstGeom>
        </p:spPr>
      </p:pic>
      <p:pic>
        <p:nvPicPr>
          <p:cNvPr id="126" name="Picture 1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537" y="5073165"/>
            <a:ext cx="276933" cy="484632"/>
          </a:xfrm>
          <a:prstGeom prst="rect">
            <a:avLst/>
          </a:prstGeom>
        </p:spPr>
      </p:pic>
      <p:pic>
        <p:nvPicPr>
          <p:cNvPr id="127" name="Picture 1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2147" y="5073165"/>
            <a:ext cx="276933" cy="484632"/>
          </a:xfrm>
          <a:prstGeom prst="rect">
            <a:avLst/>
          </a:prstGeom>
        </p:spPr>
      </p:pic>
      <p:pic>
        <p:nvPicPr>
          <p:cNvPr id="128" name="Picture 1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8" y="5073165"/>
            <a:ext cx="276933" cy="484632"/>
          </a:xfrm>
          <a:prstGeom prst="rect">
            <a:avLst/>
          </a:prstGeom>
        </p:spPr>
      </p:pic>
      <p:pic>
        <p:nvPicPr>
          <p:cNvPr id="129" name="Picture 1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173" y="5073165"/>
            <a:ext cx="276933" cy="484632"/>
          </a:xfrm>
          <a:prstGeom prst="rect">
            <a:avLst/>
          </a:prstGeom>
        </p:spPr>
      </p:pic>
      <p:pic>
        <p:nvPicPr>
          <p:cNvPr id="130" name="Picture 1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347" y="5073165"/>
            <a:ext cx="276933" cy="484632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449" y="5073165"/>
            <a:ext cx="276933" cy="484632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144" y="5073165"/>
            <a:ext cx="276933" cy="484632"/>
          </a:xfrm>
          <a:prstGeom prst="rect">
            <a:avLst/>
          </a:prstGeom>
        </p:spPr>
      </p:pic>
      <p:pic>
        <p:nvPicPr>
          <p:cNvPr id="133" name="Picture 1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952" y="5073165"/>
            <a:ext cx="276933" cy="484632"/>
          </a:xfrm>
          <a:prstGeom prst="rect">
            <a:avLst/>
          </a:prstGeom>
        </p:spPr>
      </p:pic>
      <p:pic>
        <p:nvPicPr>
          <p:cNvPr id="134" name="Picture 1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394" y="5073165"/>
            <a:ext cx="276933" cy="484632"/>
          </a:xfrm>
          <a:prstGeom prst="rect">
            <a:avLst/>
          </a:prstGeom>
        </p:spPr>
      </p:pic>
      <p:pic>
        <p:nvPicPr>
          <p:cNvPr id="135" name="Picture 1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54" y="5073165"/>
            <a:ext cx="276933" cy="484632"/>
          </a:xfrm>
          <a:prstGeom prst="rect">
            <a:avLst/>
          </a:prstGeom>
        </p:spPr>
      </p:pic>
      <p:pic>
        <p:nvPicPr>
          <p:cNvPr id="136" name="Picture 1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6" y="5073165"/>
            <a:ext cx="276933" cy="484632"/>
          </a:xfrm>
          <a:prstGeom prst="rect">
            <a:avLst/>
          </a:prstGeom>
        </p:spPr>
      </p:pic>
      <p:pic>
        <p:nvPicPr>
          <p:cNvPr id="137" name="Picture 1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607" y="5073165"/>
            <a:ext cx="276933" cy="484632"/>
          </a:xfrm>
          <a:prstGeom prst="rect">
            <a:avLst/>
          </a:prstGeom>
        </p:spPr>
      </p:pic>
      <p:pic>
        <p:nvPicPr>
          <p:cNvPr id="138" name="Picture 1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718" y="5073165"/>
            <a:ext cx="276933" cy="484632"/>
          </a:xfrm>
          <a:prstGeom prst="rect">
            <a:avLst/>
          </a:prstGeom>
        </p:spPr>
      </p:pic>
      <p:pic>
        <p:nvPicPr>
          <p:cNvPr id="139" name="Picture 1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766" y="5712238"/>
            <a:ext cx="276933" cy="484632"/>
          </a:xfrm>
          <a:prstGeom prst="rect">
            <a:avLst/>
          </a:prstGeom>
        </p:spPr>
      </p:pic>
      <p:pic>
        <p:nvPicPr>
          <p:cNvPr id="140" name="Picture 1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7" y="5712238"/>
            <a:ext cx="276933" cy="484632"/>
          </a:xfrm>
          <a:prstGeom prst="rect">
            <a:avLst/>
          </a:prstGeom>
        </p:spPr>
      </p:pic>
      <p:pic>
        <p:nvPicPr>
          <p:cNvPr id="141" name="Picture 1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537" y="5712238"/>
            <a:ext cx="276933" cy="484632"/>
          </a:xfrm>
          <a:prstGeom prst="rect">
            <a:avLst/>
          </a:prstGeom>
        </p:spPr>
      </p:pic>
      <p:pic>
        <p:nvPicPr>
          <p:cNvPr id="142" name="Picture 1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2147" y="5712238"/>
            <a:ext cx="276933" cy="484632"/>
          </a:xfrm>
          <a:prstGeom prst="rect">
            <a:avLst/>
          </a:prstGeom>
        </p:spPr>
      </p:pic>
      <p:pic>
        <p:nvPicPr>
          <p:cNvPr id="143" name="Picture 1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8" y="5712238"/>
            <a:ext cx="276933" cy="484632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173" y="5712238"/>
            <a:ext cx="276933" cy="484632"/>
          </a:xfrm>
          <a:prstGeom prst="rect">
            <a:avLst/>
          </a:prstGeom>
        </p:spPr>
      </p:pic>
      <p:pic>
        <p:nvPicPr>
          <p:cNvPr id="145" name="Picture 1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347" y="5712238"/>
            <a:ext cx="276933" cy="484632"/>
          </a:xfrm>
          <a:prstGeom prst="rect">
            <a:avLst/>
          </a:prstGeom>
        </p:spPr>
      </p:pic>
      <p:pic>
        <p:nvPicPr>
          <p:cNvPr id="146" name="Picture 1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449" y="5712238"/>
            <a:ext cx="276933" cy="484632"/>
          </a:xfrm>
          <a:prstGeom prst="rect">
            <a:avLst/>
          </a:prstGeom>
        </p:spPr>
      </p:pic>
      <p:pic>
        <p:nvPicPr>
          <p:cNvPr id="147" name="Picture 14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144" y="5712238"/>
            <a:ext cx="276933" cy="484632"/>
          </a:xfrm>
          <a:prstGeom prst="rect">
            <a:avLst/>
          </a:prstGeom>
        </p:spPr>
      </p:pic>
      <p:pic>
        <p:nvPicPr>
          <p:cNvPr id="148" name="Picture 1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952" y="5712238"/>
            <a:ext cx="276933" cy="484632"/>
          </a:xfrm>
          <a:prstGeom prst="rect">
            <a:avLst/>
          </a:prstGeom>
        </p:spPr>
      </p:pic>
      <p:pic>
        <p:nvPicPr>
          <p:cNvPr id="149" name="Picture 1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394" y="5712238"/>
            <a:ext cx="276933" cy="484632"/>
          </a:xfrm>
          <a:prstGeom prst="rect">
            <a:avLst/>
          </a:prstGeom>
        </p:spPr>
      </p:pic>
      <p:pic>
        <p:nvPicPr>
          <p:cNvPr id="150" name="Picture 1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54" y="5712238"/>
            <a:ext cx="276933" cy="484632"/>
          </a:xfrm>
          <a:prstGeom prst="rect">
            <a:avLst/>
          </a:prstGeom>
        </p:spPr>
      </p:pic>
      <p:pic>
        <p:nvPicPr>
          <p:cNvPr id="151" name="Picture 1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496" y="5712238"/>
            <a:ext cx="276933" cy="484632"/>
          </a:xfrm>
          <a:prstGeom prst="rect">
            <a:avLst/>
          </a:prstGeom>
        </p:spPr>
      </p:pic>
      <p:pic>
        <p:nvPicPr>
          <p:cNvPr id="152" name="Picture 1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607" y="5712238"/>
            <a:ext cx="276933" cy="484632"/>
          </a:xfrm>
          <a:prstGeom prst="rect">
            <a:avLst/>
          </a:prstGeom>
        </p:spPr>
      </p:pic>
      <p:pic>
        <p:nvPicPr>
          <p:cNvPr id="153" name="Picture 15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718" y="5712238"/>
            <a:ext cx="276933" cy="484632"/>
          </a:xfrm>
          <a:prstGeom prst="rect">
            <a:avLst/>
          </a:prstGeom>
        </p:spPr>
      </p:pic>
      <p:pic>
        <p:nvPicPr>
          <p:cNvPr id="229" name="Picture 22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10057" y="2526735"/>
            <a:ext cx="276933" cy="484632"/>
          </a:xfrm>
          <a:prstGeom prst="rect">
            <a:avLst/>
          </a:prstGeom>
        </p:spPr>
      </p:pic>
      <p:pic>
        <p:nvPicPr>
          <p:cNvPr id="256" name="Picture 255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78169" y="1890007"/>
            <a:ext cx="276933" cy="48463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503766" y="2526735"/>
            <a:ext cx="276933" cy="484632"/>
          </a:xfrm>
          <a:prstGeom prst="rect">
            <a:avLst/>
          </a:prstGeom>
        </p:spPr>
      </p:pic>
      <p:pic>
        <p:nvPicPr>
          <p:cNvPr id="202" name="Picture 201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764631" y="3163463"/>
            <a:ext cx="276933" cy="484632"/>
          </a:xfrm>
          <a:prstGeom prst="rect">
            <a:avLst/>
          </a:prstGeom>
        </p:spPr>
      </p:pic>
      <p:pic>
        <p:nvPicPr>
          <p:cNvPr id="203" name="Picture 202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248470" y="3163463"/>
            <a:ext cx="276933" cy="484632"/>
          </a:xfrm>
          <a:prstGeom prst="rect">
            <a:avLst/>
          </a:prstGeom>
        </p:spPr>
      </p:pic>
      <p:pic>
        <p:nvPicPr>
          <p:cNvPr id="204" name="Picture 20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734704" y="3163463"/>
            <a:ext cx="276933" cy="484632"/>
          </a:xfrm>
          <a:prstGeom prst="rect">
            <a:avLst/>
          </a:prstGeom>
        </p:spPr>
      </p:pic>
      <p:pic>
        <p:nvPicPr>
          <p:cNvPr id="217" name="Picture 21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764631" y="2526735"/>
            <a:ext cx="276933" cy="484632"/>
          </a:xfrm>
          <a:prstGeom prst="rect">
            <a:avLst/>
          </a:prstGeom>
        </p:spPr>
      </p:pic>
      <p:pic>
        <p:nvPicPr>
          <p:cNvPr id="218" name="Picture 217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248470" y="2526735"/>
            <a:ext cx="276933" cy="48463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734704" y="2526735"/>
            <a:ext cx="276933" cy="48463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19782" y="2526735"/>
            <a:ext cx="276933" cy="484632"/>
          </a:xfrm>
          <a:prstGeom prst="rect">
            <a:avLst/>
          </a:prstGeom>
        </p:spPr>
      </p:pic>
      <p:pic>
        <p:nvPicPr>
          <p:cNvPr id="221" name="Picture 220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15952" y="2526735"/>
            <a:ext cx="276933" cy="484632"/>
          </a:xfrm>
          <a:prstGeom prst="rect">
            <a:avLst/>
          </a:prstGeom>
        </p:spPr>
      </p:pic>
      <p:pic>
        <p:nvPicPr>
          <p:cNvPr id="222" name="Picture 221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206612" y="2526735"/>
            <a:ext cx="276933" cy="484632"/>
          </a:xfrm>
          <a:prstGeom prst="rect">
            <a:avLst/>
          </a:prstGeom>
        </p:spPr>
      </p:pic>
      <p:pic>
        <p:nvPicPr>
          <p:cNvPr id="223" name="Picture 222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60575" y="2526735"/>
            <a:ext cx="276933" cy="484632"/>
          </a:xfrm>
          <a:prstGeom prst="rect">
            <a:avLst/>
          </a:prstGeom>
        </p:spPr>
      </p:pic>
      <p:pic>
        <p:nvPicPr>
          <p:cNvPr id="224" name="Picture 22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129833" y="2526735"/>
            <a:ext cx="276933" cy="484632"/>
          </a:xfrm>
          <a:prstGeom prst="rect">
            <a:avLst/>
          </a:prstGeom>
        </p:spPr>
      </p:pic>
      <p:pic>
        <p:nvPicPr>
          <p:cNvPr id="225" name="Picture 22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078169" y="2526735"/>
            <a:ext cx="276933" cy="484632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34282" y="2526735"/>
            <a:ext cx="276933" cy="484632"/>
          </a:xfrm>
          <a:prstGeom prst="rect">
            <a:avLst/>
          </a:prstGeom>
        </p:spPr>
      </p:pic>
      <p:pic>
        <p:nvPicPr>
          <p:cNvPr id="227" name="Picture 22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674724" y="2526735"/>
            <a:ext cx="276933" cy="484632"/>
          </a:xfrm>
          <a:prstGeom prst="rect">
            <a:avLst/>
          </a:prstGeom>
        </p:spPr>
      </p:pic>
      <p:pic>
        <p:nvPicPr>
          <p:cNvPr id="228" name="Picture 227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644414" y="2526735"/>
            <a:ext cx="276933" cy="484632"/>
          </a:xfrm>
          <a:prstGeom prst="rect">
            <a:avLst/>
          </a:prstGeom>
        </p:spPr>
      </p:pic>
      <p:pic>
        <p:nvPicPr>
          <p:cNvPr id="230" name="Picture 22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60528" y="2526735"/>
            <a:ext cx="276933" cy="484632"/>
          </a:xfrm>
          <a:prstGeom prst="rect">
            <a:avLst/>
          </a:prstGeom>
        </p:spPr>
      </p:pic>
      <p:pic>
        <p:nvPicPr>
          <p:cNvPr id="247" name="Picture 24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503766" y="1890007"/>
            <a:ext cx="276933" cy="484632"/>
          </a:xfrm>
          <a:prstGeom prst="rect">
            <a:avLst/>
          </a:prstGeom>
        </p:spPr>
      </p:pic>
      <p:pic>
        <p:nvPicPr>
          <p:cNvPr id="248" name="Picture 247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3764631" y="1890007"/>
            <a:ext cx="276933" cy="484632"/>
          </a:xfrm>
          <a:prstGeom prst="rect">
            <a:avLst/>
          </a:prstGeom>
        </p:spPr>
      </p:pic>
      <p:pic>
        <p:nvPicPr>
          <p:cNvPr id="249" name="Picture 24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248470" y="1890007"/>
            <a:ext cx="276933" cy="484632"/>
          </a:xfrm>
          <a:prstGeom prst="rect">
            <a:avLst/>
          </a:prstGeom>
        </p:spPr>
      </p:pic>
      <p:pic>
        <p:nvPicPr>
          <p:cNvPr id="250" name="Picture 24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4734704" y="1890007"/>
            <a:ext cx="276933" cy="484632"/>
          </a:xfrm>
          <a:prstGeom prst="rect">
            <a:avLst/>
          </a:prstGeom>
        </p:spPr>
      </p:pic>
      <p:pic>
        <p:nvPicPr>
          <p:cNvPr id="251" name="Picture 250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219782" y="1890007"/>
            <a:ext cx="276933" cy="484632"/>
          </a:xfrm>
          <a:prstGeom prst="rect">
            <a:avLst/>
          </a:prstGeom>
        </p:spPr>
      </p:pic>
      <p:pic>
        <p:nvPicPr>
          <p:cNvPr id="252" name="Picture 251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5715952" y="1890007"/>
            <a:ext cx="276933" cy="484632"/>
          </a:xfrm>
          <a:prstGeom prst="rect">
            <a:avLst/>
          </a:prstGeom>
        </p:spPr>
      </p:pic>
      <p:pic>
        <p:nvPicPr>
          <p:cNvPr id="272" name="Picture 2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766" y="3158230"/>
            <a:ext cx="276933" cy="484632"/>
          </a:xfrm>
          <a:prstGeom prst="rect">
            <a:avLst/>
          </a:prstGeom>
        </p:spPr>
      </p:pic>
      <p:pic>
        <p:nvPicPr>
          <p:cNvPr id="273" name="Picture 2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76927" y="3158230"/>
            <a:ext cx="276933" cy="484632"/>
          </a:xfrm>
          <a:prstGeom prst="rect">
            <a:avLst/>
          </a:prstGeom>
        </p:spPr>
      </p:pic>
      <p:pic>
        <p:nvPicPr>
          <p:cNvPr id="274" name="Picture 2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4537" y="3158230"/>
            <a:ext cx="276933" cy="484632"/>
          </a:xfrm>
          <a:prstGeom prst="rect">
            <a:avLst/>
          </a:prstGeom>
        </p:spPr>
      </p:pic>
      <p:pic>
        <p:nvPicPr>
          <p:cNvPr id="275" name="Picture 2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2147" y="3158230"/>
            <a:ext cx="276933" cy="484632"/>
          </a:xfrm>
          <a:prstGeom prst="rect">
            <a:avLst/>
          </a:prstGeom>
        </p:spPr>
      </p:pic>
      <p:pic>
        <p:nvPicPr>
          <p:cNvPr id="276" name="Picture 2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7698" y="3158230"/>
            <a:ext cx="276933" cy="484632"/>
          </a:xfrm>
          <a:prstGeom prst="rect">
            <a:avLst/>
          </a:prstGeom>
        </p:spPr>
      </p:pic>
      <p:pic>
        <p:nvPicPr>
          <p:cNvPr id="277" name="Picture 2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173" y="3158230"/>
            <a:ext cx="276933" cy="484632"/>
          </a:xfrm>
          <a:prstGeom prst="rect">
            <a:avLst/>
          </a:prstGeom>
        </p:spPr>
      </p:pic>
      <p:pic>
        <p:nvPicPr>
          <p:cNvPr id="278" name="Picture 2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347" y="3158230"/>
            <a:ext cx="276933" cy="484632"/>
          </a:xfrm>
          <a:prstGeom prst="rect">
            <a:avLst/>
          </a:prstGeom>
        </p:spPr>
      </p:pic>
      <p:pic>
        <p:nvPicPr>
          <p:cNvPr id="279" name="Picture 2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449" y="3158230"/>
            <a:ext cx="276933" cy="484632"/>
          </a:xfrm>
          <a:prstGeom prst="rect">
            <a:avLst/>
          </a:prstGeom>
        </p:spPr>
      </p:pic>
      <p:pic>
        <p:nvPicPr>
          <p:cNvPr id="280" name="Picture 2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144" y="3158230"/>
            <a:ext cx="276933" cy="484632"/>
          </a:xfrm>
          <a:prstGeom prst="rect">
            <a:avLst/>
          </a:prstGeom>
        </p:spPr>
      </p:pic>
      <p:pic>
        <p:nvPicPr>
          <p:cNvPr id="281" name="Picture 2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5952" y="3158230"/>
            <a:ext cx="276933" cy="484632"/>
          </a:xfrm>
          <a:prstGeom prst="rect">
            <a:avLst/>
          </a:prstGeom>
        </p:spPr>
      </p:pic>
      <p:pic>
        <p:nvPicPr>
          <p:cNvPr id="282" name="Picture 2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6394" y="3158230"/>
            <a:ext cx="276933" cy="484632"/>
          </a:xfrm>
          <a:prstGeom prst="rect">
            <a:avLst/>
          </a:prstGeom>
        </p:spPr>
      </p:pic>
      <p:pic>
        <p:nvPicPr>
          <p:cNvPr id="283" name="Picture 28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054" y="3158230"/>
            <a:ext cx="276933" cy="484632"/>
          </a:xfrm>
          <a:prstGeom prst="rect">
            <a:avLst/>
          </a:prstGeom>
        </p:spPr>
      </p:pic>
      <p:pic>
        <p:nvPicPr>
          <p:cNvPr id="253" name="Picture 252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206612" y="1890007"/>
            <a:ext cx="276933" cy="484632"/>
          </a:xfrm>
          <a:prstGeom prst="rect">
            <a:avLst/>
          </a:prstGeom>
        </p:spPr>
      </p:pic>
      <p:pic>
        <p:nvPicPr>
          <p:cNvPr id="254" name="Picture 25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160575" y="1890007"/>
            <a:ext cx="276933" cy="484632"/>
          </a:xfrm>
          <a:prstGeom prst="rect">
            <a:avLst/>
          </a:prstGeom>
        </p:spPr>
      </p:pic>
      <p:pic>
        <p:nvPicPr>
          <p:cNvPr id="255" name="Picture 254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129833" y="1890007"/>
            <a:ext cx="276933" cy="484632"/>
          </a:xfrm>
          <a:prstGeom prst="rect">
            <a:avLst/>
          </a:prstGeom>
        </p:spPr>
      </p:pic>
      <p:pic>
        <p:nvPicPr>
          <p:cNvPr id="257" name="Picture 256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10034282" y="1890007"/>
            <a:ext cx="276933" cy="484632"/>
          </a:xfrm>
          <a:prstGeom prst="rect">
            <a:avLst/>
          </a:prstGeom>
        </p:spPr>
      </p:pic>
      <p:pic>
        <p:nvPicPr>
          <p:cNvPr id="258" name="Picture 257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6674724" y="1890007"/>
            <a:ext cx="276933" cy="484632"/>
          </a:xfrm>
          <a:prstGeom prst="rect">
            <a:avLst/>
          </a:prstGeom>
        </p:spPr>
      </p:pic>
      <p:pic>
        <p:nvPicPr>
          <p:cNvPr id="259" name="Picture 258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7644414" y="1890007"/>
            <a:ext cx="276933" cy="484632"/>
          </a:xfrm>
          <a:prstGeom prst="rect">
            <a:avLst/>
          </a:prstGeom>
        </p:spPr>
      </p:pic>
      <p:pic>
        <p:nvPicPr>
          <p:cNvPr id="260" name="Picture 259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610057" y="1890007"/>
            <a:ext cx="276933" cy="484632"/>
          </a:xfrm>
          <a:prstGeom prst="rect">
            <a:avLst/>
          </a:prstGeom>
        </p:spPr>
      </p:pic>
      <p:pic>
        <p:nvPicPr>
          <p:cNvPr id="261" name="Picture 260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002D66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9560528" y="1890007"/>
            <a:ext cx="276933" cy="484632"/>
          </a:xfrm>
          <a:prstGeom prst="rect">
            <a:avLst/>
          </a:prstGeom>
        </p:spPr>
      </p:pic>
      <p:pic>
        <p:nvPicPr>
          <p:cNvPr id="262" name="Picture 26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3" y="1923948"/>
            <a:ext cx="2521573" cy="1327144"/>
          </a:xfrm>
          <a:prstGeom prst="rect">
            <a:avLst/>
          </a:prstGeom>
        </p:spPr>
      </p:pic>
      <p:pic>
        <p:nvPicPr>
          <p:cNvPr id="270" name="Picture 2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882" y="4441609"/>
            <a:ext cx="276933" cy="484632"/>
          </a:xfrm>
          <a:prstGeom prst="rect">
            <a:avLst/>
          </a:prstGeom>
        </p:spPr>
      </p:pic>
      <p:pic>
        <p:nvPicPr>
          <p:cNvPr id="271" name="Picture 2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364" y="4441609"/>
            <a:ext cx="276933" cy="484632"/>
          </a:xfrm>
          <a:prstGeom prst="rect">
            <a:avLst/>
          </a:prstGeom>
        </p:spPr>
      </p:pic>
      <p:sp>
        <p:nvSpPr>
          <p:cNvPr id="110" name="TextBox 109"/>
          <p:cNvSpPr txBox="1"/>
          <p:nvPr/>
        </p:nvSpPr>
        <p:spPr>
          <a:xfrm>
            <a:off x="485775" y="471488"/>
            <a:ext cx="2747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PROBLEM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85775" y="1261244"/>
            <a:ext cx="1042987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>
                <a:latin typeface="Arial" charset="0"/>
                <a:ea typeface="Arial" charset="0"/>
                <a:cs typeface="Arial" charset="0"/>
              </a:rPr>
              <a:t>IN JANUARY 2016, 105 WOMEN TRYING OUT FOR 33 ROSTER SPOTS ON TEAM USA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3" name="Picture 1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3" y="3694010"/>
            <a:ext cx="2498371" cy="24983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51519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274786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PROBLEM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86582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ONLY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SECOND TIME OPEN TRYOUTS HAVE BEEN HELD TO SELECT TEAM USA (NO PRECEDENT)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FIRST TIME WAS IN 2013 FOR THE WORLD GAMES (MIXED-GENDER ROSTER)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LIMITED AND INCONSISTENT STATS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GOALS, ASSISTS, D’S,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TURNS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TEAM CONDUCT SCORES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INCONSISTENT ACROSS YEARS AND COMPETITIONS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2009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28616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QUESTION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95726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CAN WE PREDICT WHO WILL MAKE TEAM USA (WOMEN’S) BASED ON PAST INDIVIDUAL STATS AND TEAM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CONDUCT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SCORES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?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000" u="sng" dirty="0" smtClean="0">
                <a:latin typeface="Arial" charset="0"/>
                <a:ea typeface="Arial" charset="0"/>
                <a:cs typeface="Arial" charset="0"/>
              </a:rPr>
              <a:t>TEST CASES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2013 WORLD GAMES ROSTER</a:t>
            </a:r>
          </a:p>
          <a:p>
            <a:pPr marL="742950" lvl="1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STATS FROM PLAYERS ON FURY AND RIOT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534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57684" y="1342116"/>
            <a:ext cx="33139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HEAD COACH: MATT TSANG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29289" y="1342116"/>
            <a:ext cx="478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ASSISTANT COACH: ANDREW LOVESETH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9084" t="2538"/>
          <a:stretch/>
        </p:blipFill>
        <p:spPr>
          <a:xfrm>
            <a:off x="828676" y="1800240"/>
            <a:ext cx="4297680" cy="42954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399" y="1797838"/>
            <a:ext cx="4297680" cy="42976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5468" y="6181908"/>
            <a:ext cx="5218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SAN FRANCISCO FURY; 2013 WORLD GAMES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114855" y="6181908"/>
            <a:ext cx="1809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SEATTLE RIOT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5775" y="471488"/>
            <a:ext cx="28616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QUESTION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92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485775" y="471488"/>
            <a:ext cx="34868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HYPOTHESIS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109680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GIVEN THE COACHING STAFF, PLAYERS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WHO ARE MOST CONSISTENT AND DEMONSTRATE GREATEST SPORTMANSHIP HAVE THE BEST CHANCES OF MAKING THE ROSTER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COACHES TSANG AND LOVSETH BOTH USE EVEN SUBBING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STRATEGIES (FACELESS ARMY VS. SUPER-STARS)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THEIR TEAMS PLACE HEAVY EMPHASIS ON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TEAM CONDUCT</a:t>
            </a:r>
            <a:endParaRPr lang="en-US" sz="20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61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1532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DATA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834072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STATS AND SPIRITS SCORES FROM USA ULTIMATE CLUB CHAMPIONSHIPS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2013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2014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2015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STATS FROM PAST INTERNATIONAL CHAMPIONSHIPS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2012 WUGC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2013 WORLD GAMES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2014 WUCC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PAPER ON QUANTIFYING PLAYER CONTRIBUTION USING SPATIAL STATISTICS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4658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33714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NEXT STEPS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105584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DATA CLEANING AND EXPLORATION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DIFFERENT FORMATS AND SOURCES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DIFFERENT STATS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COLLECTED ACROSS YEARS AND COMPETITIONS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73" y="2672505"/>
            <a:ext cx="2798275" cy="221865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590" y="4417765"/>
            <a:ext cx="3334849" cy="20272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5419" y="2672505"/>
            <a:ext cx="3382065" cy="20488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69839" y="4089152"/>
            <a:ext cx="3035290" cy="235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4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85775" y="471488"/>
            <a:ext cx="33714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NEXT STEPS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5774" y="1328729"/>
            <a:ext cx="86582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MODELING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COMPARE STATISTICAL PROFILE OF THOSE WHO MADE 2013 WORLD GAMES TEAM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COMPARE STATISTICAL PROFILE OF PLAYERS ON FURY AND RIOT VERSUS OTHER TEAMS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FIGURE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OUT HOW TO WEIGH SPIRIT SCORES AGAINST </a:t>
            </a: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STATS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CONSIDERATIONS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AVERAGING STATS PER GAME TO ACCOUNT FOR TEAMS THAT HAVE MORE GAMES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000" dirty="0" smtClean="0">
                <a:latin typeface="Arial" charset="0"/>
                <a:ea typeface="Arial" charset="0"/>
                <a:cs typeface="Arial" charset="0"/>
              </a:rPr>
              <a:t>RETRIEVE STATS FROM MATCH REPORTS</a:t>
            </a:r>
            <a:endParaRPr lang="en-US" sz="2000" dirty="0" smtClean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6499" y="3602038"/>
            <a:ext cx="2627312" cy="26273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18897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1308</TotalTime>
  <Words>299</Words>
  <Application>Microsoft Macintosh PowerPoint</Application>
  <PresentationFormat>Widescreen</PresentationFormat>
  <Paragraphs>68</Paragraphs>
  <Slides>11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WHO WILL MAKE TEAM USA ROSTER FOR THE 2016 WORLD CHAMPIONSHIPS?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Octavia Payne</dc:creator>
  <cp:lastModifiedBy>Octavia Payne</cp:lastModifiedBy>
  <cp:revision>32</cp:revision>
  <dcterms:created xsi:type="dcterms:W3CDTF">2016-01-04T00:38:06Z</dcterms:created>
  <dcterms:modified xsi:type="dcterms:W3CDTF">2016-01-06T23:34:36Z</dcterms:modified>
</cp:coreProperties>
</file>

<file path=docProps/thumbnail.jpeg>
</file>